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05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873</TotalTime>
  <Words>2395</Words>
  <Application>Microsoft Office PowerPoint</Application>
  <PresentationFormat>Ekran Gösterisi (4:3)</PresentationFormat>
  <Paragraphs>284</Paragraphs>
  <Slides>75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75</vt:i4>
      </vt:variant>
    </vt:vector>
  </HeadingPairs>
  <TitlesOfParts>
    <vt:vector size="76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ÜRÜNLER </vt:lpstr>
      <vt:lpstr>TYFON® MBH 250</vt:lpstr>
      <vt:lpstr>IKT 150/250</vt:lpstr>
      <vt:lpstr>IKT 150/360</vt:lpstr>
      <vt:lpstr>IKT 230/220</vt:lpstr>
      <vt:lpstr>IKT 230/170</vt:lpstr>
      <vt:lpstr>INSONEX® 200 G</vt:lpstr>
      <vt:lpstr>INSONEX® 200 G ile 400 koni</vt:lpstr>
      <vt:lpstr>INSONEX® 400 G ile 400/600 koni</vt:lpstr>
      <vt:lpstr>Kontrol Birimi MK III v.2</vt:lpstr>
      <vt:lpstr>Güç ve Isıtma Santralleri Sonic Temizleme</vt:lpstr>
      <vt:lpstr>PowerPoint Sunusu</vt:lpstr>
      <vt:lpstr>PowerPoint Sunusu</vt:lpstr>
      <vt:lpstr>PowerPoint Sunusu</vt:lpstr>
      <vt:lpstr>PowerPoint Sunusu</vt:lpstr>
      <vt:lpstr>Kanatlı Ekonomizör: Wansley Santrali, ABD</vt:lpstr>
      <vt:lpstr>Kanatlı Ekonomizör: Wansley Santrali, ABD</vt:lpstr>
      <vt:lpstr>PowerPoint Sunusu</vt:lpstr>
      <vt:lpstr>Ekonomizör: Isıtma Santrali Tallinn, Yakıt: Mazot (H.F.O)</vt:lpstr>
      <vt:lpstr>SCR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SCR: Enerji santrali, Yakıt: Kömür</vt:lpstr>
      <vt:lpstr>Hava Ön Isıtıcı: Çin, Yakıt: Kömür</vt:lpstr>
      <vt:lpstr>PowerPoint Sunusu</vt:lpstr>
      <vt:lpstr>PowerPoint Sunusu</vt:lpstr>
      <vt:lpstr>PowerPoint Sunusu</vt:lpstr>
      <vt:lpstr>PowerPoint Sunusu</vt:lpstr>
      <vt:lpstr>Elektro filtre: Sinterleme tesisi  Pohang, Posco</vt:lpstr>
      <vt:lpstr>Elektro filtre: Isıtma santrali  Gdynia, Yakıt: Kömür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KOCKUMSONICS</dc:creator>
  <cp:lastModifiedBy>KOCKUMSONICS</cp:lastModifiedBy>
  <cp:revision>47</cp:revision>
  <dcterms:created xsi:type="dcterms:W3CDTF">2016-10-15T08:59:52Z</dcterms:created>
  <dcterms:modified xsi:type="dcterms:W3CDTF">2016-10-23T20:40:42Z</dcterms:modified>
</cp:coreProperties>
</file>